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handoutMasterIdLst>
    <p:handoutMasterId r:id="rId110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134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169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971" r:id="rId50"/>
    <p:sldId id="423" r:id="rId51"/>
    <p:sldId id="459" r:id="rId52"/>
    <p:sldId id="460" r:id="rId53"/>
    <p:sldId id="463" r:id="rId54"/>
    <p:sldId id="461" r:id="rId55"/>
    <p:sldId id="462" r:id="rId56"/>
    <p:sldId id="458" r:id="rId57"/>
    <p:sldId id="425" r:id="rId58"/>
    <p:sldId id="1172" r:id="rId59"/>
    <p:sldId id="1173" r:id="rId60"/>
    <p:sldId id="1174" r:id="rId61"/>
    <p:sldId id="959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225" r:id="rId89"/>
    <p:sldId id="1235" r:id="rId90"/>
    <p:sldId id="1236" r:id="rId91"/>
    <p:sldId id="1234" r:id="rId92"/>
    <p:sldId id="1237" r:id="rId93"/>
    <p:sldId id="1238" r:id="rId94"/>
    <p:sldId id="1240" r:id="rId95"/>
    <p:sldId id="1239" r:id="rId96"/>
    <p:sldId id="1241" r:id="rId97"/>
    <p:sldId id="1226" r:id="rId98"/>
    <p:sldId id="1242" r:id="rId99"/>
    <p:sldId id="1232" r:id="rId100"/>
    <p:sldId id="1154" r:id="rId101"/>
    <p:sldId id="1155" r:id="rId102"/>
    <p:sldId id="1156" r:id="rId103"/>
    <p:sldId id="1157" r:id="rId104"/>
    <p:sldId id="1158" r:id="rId105"/>
    <p:sldId id="1159" r:id="rId106"/>
    <p:sldId id="1008" r:id="rId107"/>
    <p:sldId id="1175" r:id="rId108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115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80.png"/><Relationship Id="rId4" Type="http://schemas.openxmlformats.org/officeDocument/2006/relationships/image" Target="../media/image1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umpy.org/doc/stable/reference/c-api/generalized-ufuncs.html?highlight=gufun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1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52.png"/><Relationship Id="rId7" Type="http://schemas.openxmlformats.org/officeDocument/2006/relationships/image" Target="../media/image14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46.png"/><Relationship Id="rId9" Type="http://schemas.openxmlformats.org/officeDocument/2006/relationships/image" Target="../media/image15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8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8.png"/><Relationship Id="rId7" Type="http://schemas.openxmlformats.org/officeDocument/2006/relationships/image" Target="../media/image15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64.png"/><Relationship Id="rId10" Type="http://schemas.openxmlformats.org/officeDocument/2006/relationships/image" Target="../media/image145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.png"/><Relationship Id="rId7" Type="http://schemas.openxmlformats.org/officeDocument/2006/relationships/image" Target="../media/image17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that demonstrates two matrix identities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Email your working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C5CC0-DE91-4C0E-BE59-F19A5EB0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212153" y="156208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08017" y="225932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013224" y="276983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311722" y="426915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924277" y="487458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505053" y="504028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557258" y="5219321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list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37F6-34ED-41BA-95E4-C0B020D5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</a:t>
            </a:r>
            <a:r>
              <a:rPr lang="en-US" sz="2000" b="1" dirty="0" err="1"/>
              <a:t>Row,Column</a:t>
            </a:r>
            <a:r>
              <a:rPr lang="en-US" sz="2000" b="1" dirty="0"/>
              <a:t>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AD68-0EF2-2F20-C479-E00B1BCF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7" y="1690689"/>
            <a:ext cx="8561905" cy="415238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838903" y="5265583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47775" y="1195205"/>
            <a:ext cx="3467925" cy="4672833"/>
          </a:xfrm>
          <a:prstGeom prst="bentConnector4">
            <a:avLst>
              <a:gd name="adj1" fmla="val 34885"/>
              <a:gd name="adj2" fmla="val 1062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7826101" y="5260750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197743" y="4042664"/>
            <a:ext cx="1952863" cy="483311"/>
          </a:xfrm>
          <a:prstGeom prst="bentConnector4">
            <a:avLst>
              <a:gd name="adj1" fmla="val 41726"/>
              <a:gd name="adj2" fmla="val 14729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143504" y="5745065"/>
            <a:ext cx="2157409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08483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698307" y="5775913"/>
            <a:ext cx="457809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796159" y="2617076"/>
            <a:ext cx="1575570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2371729" y="2573142"/>
            <a:ext cx="3805565" cy="162225"/>
          </a:xfrm>
          <a:prstGeom prst="bentConnector3">
            <a:avLst>
              <a:gd name="adj1" fmla="val 808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32393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32393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2326366" y="2190821"/>
            <a:ext cx="160840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7C5CD-7270-8516-4E4A-B304DCE1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3" y="2284614"/>
            <a:ext cx="38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4733613" y="310520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2421759" y="411032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1686910" y="3176752"/>
            <a:ext cx="1584435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numpy.</a:t>
            </a:r>
            <a:r>
              <a:rPr lang="en-US" b="1" dirty="0" err="1">
                <a:latin typeface="Consolas" panose="020B0609020204030204" pitchFamily="49" charset="0"/>
              </a:rPr>
              <a:t>vdot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transition matrix 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 </a:t>
              </a:r>
              <a:r>
                <a:rPr lang="en-US" b="1" dirty="0">
                  <a:solidFill>
                    <a:srgbClr val="7030A0"/>
                  </a:solidFill>
                </a:rPr>
                <a:t>Transition </a:t>
              </a:r>
              <a:r>
                <a:rPr lang="en-US" dirty="0">
                  <a:solidFill>
                    <a:srgbClr val="7030A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underlying hidden order - think about the Fourier Transform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eigenbasis,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– this is the foundation of the Heisenberg Uncertainty Principle</a:t>
                </a:r>
                <a:endParaRPr lang="en-US" sz="2400" b="1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22518</TotalTime>
  <Words>4888</Words>
  <Application>Microsoft Office PowerPoint</Application>
  <PresentationFormat>On-screen Show (4:3)</PresentationFormat>
  <Paragraphs>934</Paragraphs>
  <Slides>107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Matrix Inversion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Eigenbasis</vt:lpstr>
      <vt:lpstr>Eigenbasis</vt:lpstr>
      <vt:lpstr>Eigenbasis</vt:lpstr>
      <vt:lpstr>Eigenbasis</vt:lpstr>
      <vt:lpstr>Eigenbasis</vt:lpstr>
      <vt:lpstr>Eigenbasis</vt:lpstr>
      <vt:lpstr>Eigenbasis</vt:lpstr>
      <vt:lpstr>Eigenbasis</vt:lpstr>
      <vt:lpstr>Eigenbasis</vt:lpstr>
      <vt:lpstr>Eigenbasis</vt:lpstr>
      <vt:lpstr>Eigenbasis</vt:lpstr>
      <vt:lpstr>Matrix Commutation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1294</cp:revision>
  <cp:lastPrinted>2022-06-19T04:15:58Z</cp:lastPrinted>
  <dcterms:created xsi:type="dcterms:W3CDTF">2014-09-21T17:58:26Z</dcterms:created>
  <dcterms:modified xsi:type="dcterms:W3CDTF">2023-04-03T04:50:46Z</dcterms:modified>
</cp:coreProperties>
</file>